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45" autoAdjust="0"/>
    <p:restoredTop sz="94660"/>
  </p:normalViewPr>
  <p:slideViewPr>
    <p:cSldViewPr>
      <p:cViewPr varScale="1">
        <p:scale>
          <a:sx n="66" d="100"/>
          <a:sy n="66" d="100"/>
        </p:scale>
        <p:origin x="-11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B2EE9-6418-4265-B9F5-52FC8D28052C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B12D6-5364-4698-A6C2-B4114E81CA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814996">
            <a:off x="1308468" y="892242"/>
            <a:ext cx="7772400" cy="1463274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B0F0"/>
                </a:solidFill>
                <a:latin typeface="Bradley Hand ITC" pitchFamily="66" charset="0"/>
              </a:rPr>
              <a:t>steak</a:t>
            </a:r>
            <a:endParaRPr lang="en-US" sz="9600" b="1" dirty="0">
              <a:solidFill>
                <a:srgbClr val="00B0F0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666497">
            <a:off x="1371600" y="3886200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  <a:latin typeface="Bradley Hand ITC" pitchFamily="66" charset="0"/>
              </a:rPr>
              <a:t>By,</a:t>
            </a:r>
          </a:p>
          <a:p>
            <a:r>
              <a:rPr lang="en-US" sz="4800" b="1" dirty="0" smtClean="0">
                <a:solidFill>
                  <a:srgbClr val="00B0F0"/>
                </a:solidFill>
                <a:latin typeface="Bradley Hand ITC" pitchFamily="66" charset="0"/>
              </a:rPr>
              <a:t>CAITLYNN  TURNBULL</a:t>
            </a:r>
            <a:endParaRPr lang="en-US" sz="4800" b="1" dirty="0">
              <a:solidFill>
                <a:srgbClr val="00B0F0"/>
              </a:solidFill>
              <a:latin typeface="Bradley Hand ITC" pitchFamily="66" charset="0"/>
            </a:endParaRPr>
          </a:p>
        </p:txBody>
      </p:sp>
      <p:pic>
        <p:nvPicPr>
          <p:cNvPr id="1026" name="Picture 2" descr="C:\Documents and Settings\B-P\My Documents\My Pictures\Microsoft Clip Organizer\fd0013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3352800" cy="20843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275984">
            <a:off x="2028577" y="4305715"/>
            <a:ext cx="7772400" cy="1362075"/>
          </a:xfrm>
        </p:spPr>
        <p:txBody>
          <a:bodyPr>
            <a:normAutofit/>
          </a:bodyPr>
          <a:lstStyle/>
          <a:p>
            <a:r>
              <a:rPr lang="en-US" sz="7200" b="0" dirty="0" smtClean="0">
                <a:solidFill>
                  <a:schemeClr val="accent6">
                    <a:lumMod val="50000"/>
                  </a:schemeClr>
                </a:solidFill>
              </a:rPr>
              <a:t>With ranch</a:t>
            </a:r>
            <a:endParaRPr lang="en-US" sz="72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74134">
            <a:off x="357786" y="585621"/>
            <a:ext cx="4331374" cy="996841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            </a:t>
            </a:r>
            <a:r>
              <a:rPr lang="en-US" sz="20300" b="1" dirty="0" smtClean="0">
                <a:solidFill>
                  <a:schemeClr val="accent6">
                    <a:lumMod val="50000"/>
                  </a:schemeClr>
                </a:solidFill>
              </a:rPr>
              <a:t>steak is good </a:t>
            </a:r>
            <a:endParaRPr lang="en-US" sz="203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B-P\My Documents\My Pictures\Microsoft Clip Organizer\j03261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609600"/>
            <a:ext cx="2209800" cy="2738683"/>
          </a:xfrm>
          <a:prstGeom prst="rect">
            <a:avLst/>
          </a:prstGeom>
          <a:noFill/>
        </p:spPr>
      </p:pic>
      <p:pic>
        <p:nvPicPr>
          <p:cNvPr id="2051" name="Picture 3" descr="C:\Documents and Settings\B-P\My Documents\My Pictures\Microsoft Clip Organizer\j032539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057400"/>
            <a:ext cx="2465026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3" grpId="0" build="p"/>
      <p:bldP spid="3" grpId="1" build="p"/>
      <p:bldP spid="3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B-P\My Documents\My Pictures\Microsoft Clip Organizer\j01827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11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steak</vt:lpstr>
      <vt:lpstr>With ranch</vt:lpstr>
      <vt:lpstr>Slide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steak</dc:title>
  <dc:creator>B-P</dc:creator>
  <cp:lastModifiedBy>B-P</cp:lastModifiedBy>
  <cp:revision>6</cp:revision>
  <dcterms:created xsi:type="dcterms:W3CDTF">2008-10-10T19:38:29Z</dcterms:created>
  <dcterms:modified xsi:type="dcterms:W3CDTF">2008-10-10T20:31:23Z</dcterms:modified>
</cp:coreProperties>
</file>